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16"/>
  </p:notesMasterIdLst>
  <p:handoutMasterIdLst>
    <p:handoutMasterId r:id="rId17"/>
  </p:handoutMasterIdLst>
  <p:sldIdLst>
    <p:sldId id="256" r:id="rId3"/>
    <p:sldId id="283" r:id="rId4"/>
    <p:sldId id="366" r:id="rId5"/>
    <p:sldId id="368" r:id="rId6"/>
    <p:sldId id="370" r:id="rId7"/>
    <p:sldId id="371" r:id="rId8"/>
    <p:sldId id="373" r:id="rId9"/>
    <p:sldId id="372" r:id="rId10"/>
    <p:sldId id="374" r:id="rId11"/>
    <p:sldId id="375" r:id="rId12"/>
    <p:sldId id="376" r:id="rId13"/>
    <p:sldId id="377" r:id="rId14"/>
    <p:sldId id="286" r:id="rId15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3C00"/>
    <a:srgbClr val="E73A1C"/>
    <a:srgbClr val="FCF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31" autoAdjust="0"/>
    <p:restoredTop sz="80881" autoAdjust="0"/>
  </p:normalViewPr>
  <p:slideViewPr>
    <p:cSldViewPr snapToGrid="0" snapToObjects="1">
      <p:cViewPr varScale="1">
        <p:scale>
          <a:sx n="106" d="100"/>
          <a:sy n="106" d="100"/>
        </p:scale>
        <p:origin x="18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2020/10/12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029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218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12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影片教學組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ackages.debian.org/stable/python3-dev" TargetMode="External"/><Relationship Id="rId2" Type="http://schemas.openxmlformats.org/officeDocument/2006/relationships/hyperlink" Target="https://packages.debian.org/stable/python3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packages.debian.org/stable/python3-venv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327400" y="1123404"/>
            <a:ext cx="5537200" cy="1685077"/>
          </a:xfrm>
        </p:spPr>
        <p:txBody>
          <a:bodyPr/>
          <a:lstStyle/>
          <a:p>
            <a:r>
              <a:rPr lang="en-US" altLang="zh-CN" sz="11500" dirty="0"/>
              <a:t>Day 27</a:t>
            </a:r>
            <a:endParaRPr lang="zh-CN" alt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9" name="文本占位符 2">
            <a:extLst>
              <a:ext uri="{FF2B5EF4-FFF2-40B4-BE49-F238E27FC236}">
                <a16:creationId xmlns:a16="http://schemas.microsoft.com/office/drawing/2014/main" id="{AEAEB316-77E4-FB40-AC16-733DD7B6B65F}"/>
              </a:ext>
            </a:extLst>
          </p:cNvPr>
          <p:cNvSpPr txBox="1">
            <a:spLocks/>
          </p:cNvSpPr>
          <p:nvPr/>
        </p:nvSpPr>
        <p:spPr>
          <a:xfrm>
            <a:off x="1187976" y="3292990"/>
            <a:ext cx="9802885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dirty="0"/>
              <a:t>使用</a:t>
            </a:r>
            <a:r>
              <a:rPr lang="en-US" altLang="zh-TW" sz="4000" dirty="0"/>
              <a:t>GCP</a:t>
            </a:r>
            <a:r>
              <a:rPr lang="zh-TW" altLang="en-US" sz="4000" dirty="0"/>
              <a:t>部署機器學習</a:t>
            </a:r>
            <a:r>
              <a:rPr lang="en-US" altLang="zh-TW" sz="4000" dirty="0"/>
              <a:t>API</a:t>
            </a:r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CD1CDC84-333F-8341-AC70-387B4D1EC7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53733" y="4103389"/>
            <a:ext cx="5537200" cy="341632"/>
          </a:xfrm>
        </p:spPr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74B67D-9A36-214A-9F8C-AE4ED27B77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zh-TW" altLang="en-US" dirty="0"/>
              <a:t>執行 </a:t>
            </a:r>
            <a:r>
              <a:rPr lang="en-US" dirty="0"/>
              <a:t>API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E5BA77-B7DE-2C48-93F7-5DA096557436}"/>
              </a:ext>
            </a:extLst>
          </p:cNvPr>
          <p:cNvSpPr/>
          <p:nvPr/>
        </p:nvSpPr>
        <p:spPr>
          <a:xfrm>
            <a:off x="992874" y="1130731"/>
            <a:ext cx="101993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你可以直接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Fork </a:t>
            </a: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此專案到你自己的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GitHub </a:t>
            </a: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帳號中，或是直接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clone </a:t>
            </a: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專案到你的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GCP </a:t>
            </a: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中。</a:t>
            </a:r>
            <a:endParaRPr lang="en-TW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7A6423-1A39-3345-8094-FD9027153568}"/>
              </a:ext>
            </a:extLst>
          </p:cNvPr>
          <p:cNvSpPr/>
          <p:nvPr/>
        </p:nvSpPr>
        <p:spPr>
          <a:xfrm>
            <a:off x="1097280" y="1956816"/>
            <a:ext cx="9375648" cy="938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git clone https://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</a:rPr>
              <a:t>github.com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/1010code/Flask-API-example-with-ML-model-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</a:rPr>
              <a:t>GCP.git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cd Flask-API-example-with-ML-model-GCP</a:t>
            </a:r>
            <a:endParaRPr lang="en-TW" dirty="0">
              <a:solidFill>
                <a:schemeClr val="accent3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0097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A77198-FFB4-C34E-91A3-B54D8CBF61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zh-TW" altLang="en-US" dirty="0"/>
              <a:t>安裝必要套件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A60FE0-70E0-544B-9828-733619815369}"/>
              </a:ext>
            </a:extLst>
          </p:cNvPr>
          <p:cNvSpPr/>
          <p:nvPr/>
        </p:nvSpPr>
        <p:spPr>
          <a:xfrm>
            <a:off x="992875" y="1122926"/>
            <a:ext cx="3496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使用 </a:t>
            </a:r>
            <a:r>
              <a:rPr lang="en-US" dirty="0"/>
              <a:t>pip3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 </a:t>
            </a: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指令安裝必要的套件。</a:t>
            </a:r>
            <a:endParaRPr lang="en-TW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85CBD3-76A3-6345-B3AC-1D303DE05C25}"/>
              </a:ext>
            </a:extLst>
          </p:cNvPr>
          <p:cNvSpPr/>
          <p:nvPr/>
        </p:nvSpPr>
        <p:spPr>
          <a:xfrm>
            <a:off x="1097280" y="1956816"/>
            <a:ext cx="9375648" cy="938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pip3 install -r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</a:rPr>
              <a:t>requirements.txt</a:t>
            </a:r>
            <a:endParaRPr lang="en-TW" dirty="0">
              <a:solidFill>
                <a:schemeClr val="accent3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5130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A77198-FFB4-C34E-91A3-B54D8CBF61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zh-TW" altLang="en-US" dirty="0"/>
              <a:t>執行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A60FE0-70E0-544B-9828-733619815369}"/>
              </a:ext>
            </a:extLst>
          </p:cNvPr>
          <p:cNvSpPr/>
          <p:nvPr/>
        </p:nvSpPr>
        <p:spPr>
          <a:xfrm>
            <a:off x="992875" y="1122926"/>
            <a:ext cx="7169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使用 </a:t>
            </a:r>
            <a:r>
              <a:rPr lang="en-US" dirty="0"/>
              <a:t>python3 </a:t>
            </a:r>
            <a:r>
              <a:rPr lang="zh-TW" altLang="en-US" dirty="0"/>
              <a:t>指令且在 </a:t>
            </a:r>
            <a:r>
              <a:rPr lang="en-US" dirty="0" err="1"/>
              <a:t>sudo</a:t>
            </a:r>
            <a:r>
              <a:rPr lang="en-US" dirty="0"/>
              <a:t> </a:t>
            </a:r>
            <a:r>
              <a:rPr lang="zh-TW" altLang="en-US" dirty="0"/>
              <a:t>環境下執行程式，即可監聽 </a:t>
            </a:r>
            <a:r>
              <a:rPr lang="en-US" altLang="zh-TW" dirty="0"/>
              <a:t>80 </a:t>
            </a:r>
            <a:r>
              <a:rPr lang="en-US" dirty="0"/>
              <a:t>PORT。</a:t>
            </a:r>
            <a:endParaRPr lang="en-TW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85CBD3-76A3-6345-B3AC-1D303DE05C25}"/>
              </a:ext>
            </a:extLst>
          </p:cNvPr>
          <p:cNvSpPr/>
          <p:nvPr/>
        </p:nvSpPr>
        <p:spPr>
          <a:xfrm>
            <a:off x="1097280" y="1956816"/>
            <a:ext cx="9375648" cy="938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dirty="0" err="1">
                <a:solidFill>
                  <a:schemeClr val="accent3">
                    <a:lumMod val="25000"/>
                  </a:schemeClr>
                </a:solidFill>
              </a:rPr>
              <a:t>sudo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 python3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</a:rPr>
              <a:t>run.py</a:t>
            </a:r>
            <a:endParaRPr lang="en-TW" dirty="0">
              <a:solidFill>
                <a:schemeClr val="accent3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6BE11A-B647-7340-86A1-D232578AF6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54" t="-524" r="23540" b="70964"/>
          <a:stretch/>
        </p:blipFill>
        <p:spPr>
          <a:xfrm>
            <a:off x="1271226" y="3429000"/>
            <a:ext cx="9061915" cy="195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58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F1557-E3DC-294B-A1BA-EC12F9FE000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第</a:t>
            </a:r>
            <a:r>
              <a:rPr lang="en-US" altLang="zh-TW"/>
              <a:t>12</a:t>
            </a:r>
            <a:r>
              <a:rPr lang="zh-TW" altLang="en-US"/>
              <a:t>屆 </a:t>
            </a:r>
            <a:r>
              <a:rPr lang="en-US" altLang="zh-CN"/>
              <a:t>iT</a:t>
            </a:r>
            <a:r>
              <a:rPr lang="zh-TW" altLang="en-US"/>
              <a:t>邦幫忙 鐵人賽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93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4CEB56DA-E5E0-9D47-A1E1-E3B9205198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3896" y="409679"/>
            <a:ext cx="5537200" cy="590931"/>
          </a:xfrm>
        </p:spPr>
        <p:txBody>
          <a:bodyPr/>
          <a:lstStyle/>
          <a:p>
            <a:r>
              <a:rPr lang="en-TW"/>
              <a:t>Day 27</a:t>
            </a:r>
            <a:r>
              <a:rPr lang="zh-TW" altLang="en-US"/>
              <a:t> </a:t>
            </a:r>
            <a:r>
              <a:rPr lang="en-TW" dirty="0"/>
              <a:t>學習目標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55CB671C-7D2E-A940-AE00-62876896FB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0121" y="1537003"/>
            <a:ext cx="1231900" cy="840230"/>
          </a:xfrm>
        </p:spPr>
        <p:txBody>
          <a:bodyPr/>
          <a:lstStyle/>
          <a:p>
            <a:r>
              <a:rPr lang="en-TW" dirty="0"/>
              <a:t>01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D37D6DF-4512-BB45-937D-2D1BBDA422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16990" y="1641898"/>
            <a:ext cx="3556000" cy="341632"/>
          </a:xfrm>
        </p:spPr>
        <p:txBody>
          <a:bodyPr/>
          <a:lstStyle/>
          <a:p>
            <a:r>
              <a:rPr lang="zh-TW" altLang="en-US" sz="1800" dirty="0"/>
              <a:t>動手部署自己的機器學習</a:t>
            </a:r>
            <a:r>
              <a:rPr lang="en-US" altLang="zh-TW" sz="1800" dirty="0"/>
              <a:t> API</a:t>
            </a:r>
            <a:endParaRPr lang="zh-TW" altLang="en-US" sz="1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A33D6-6CA1-E346-B5D4-915AB46F2D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16989" y="1865975"/>
            <a:ext cx="4474107" cy="272639"/>
          </a:xfrm>
        </p:spPr>
        <p:txBody>
          <a:bodyPr/>
          <a:lstStyle/>
          <a:p>
            <a:r>
              <a:rPr lang="en-TW" dirty="0"/>
              <a:t>使用 GCP</a:t>
            </a:r>
            <a:r>
              <a:rPr lang="zh-TW" altLang="en-US" dirty="0"/>
              <a:t> 免費雲端平台部署應用程式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ADC080-A3E2-7942-8F1D-F774EBAB8F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Python Flask API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B68FF7-9F9A-794C-B534-C995C8A79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284" y="2568405"/>
            <a:ext cx="6322504" cy="2544816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8965CC1A-EB53-3A4F-A36C-65452DCD34FC}"/>
              </a:ext>
            </a:extLst>
          </p:cNvPr>
          <p:cNvSpPr txBox="1">
            <a:spLocks/>
          </p:cNvSpPr>
          <p:nvPr/>
        </p:nvSpPr>
        <p:spPr>
          <a:xfrm>
            <a:off x="762804" y="1041417"/>
            <a:ext cx="85206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Flask 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是一個使用</a:t>
            </a: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Python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撰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寫的輕量級</a:t>
            </a: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Web 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應用框架。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179E91-015A-474E-9522-33068319A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367" y="3499960"/>
            <a:ext cx="1217335" cy="681707"/>
          </a:xfrm>
          <a:prstGeom prst="rect">
            <a:avLst/>
          </a:prstGeom>
        </p:spPr>
      </p:pic>
      <p:pic>
        <p:nvPicPr>
          <p:cNvPr id="3074" name="Picture 2" descr="Deep Learning by Python - Setup Environment - Anny Chang - F2E &amp; UI Designer">
            <a:extLst>
              <a:ext uri="{FF2B5EF4-FFF2-40B4-BE49-F238E27FC236}">
                <a16:creationId xmlns:a16="http://schemas.microsoft.com/office/drawing/2014/main" id="{EAFC5858-85E1-C549-AE2D-5859CFF78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875" y="3424762"/>
            <a:ext cx="832104" cy="83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336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D07007-C805-E649-BF47-07CE74F8FF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Fork </a:t>
            </a:r>
            <a:r>
              <a:rPr lang="zh-TW" altLang="en-US" dirty="0"/>
              <a:t>專案到自己的 </a:t>
            </a:r>
            <a:r>
              <a:rPr lang="en-US" dirty="0"/>
              <a:t>GitHub </a:t>
            </a:r>
            <a:r>
              <a:rPr lang="zh-TW" altLang="en-US" dirty="0"/>
              <a:t>帳號中</a:t>
            </a:r>
            <a:endParaRPr lang="en-TW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212BB9-9612-0F45-A2F2-400699285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" y="1135886"/>
            <a:ext cx="12192000" cy="4152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0AC865-CDF0-004C-8633-A92C1F13F47B}"/>
              </a:ext>
            </a:extLst>
          </p:cNvPr>
          <p:cNvSpPr/>
          <p:nvPr/>
        </p:nvSpPr>
        <p:spPr>
          <a:xfrm>
            <a:off x="11027852" y="1569344"/>
            <a:ext cx="1021652" cy="536448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0BAF435C-55F9-D748-A063-A9752D6E2BD0}"/>
              </a:ext>
            </a:extLst>
          </p:cNvPr>
          <p:cNvSpPr/>
          <p:nvPr/>
        </p:nvSpPr>
        <p:spPr>
          <a:xfrm rot="16200000">
            <a:off x="11037570" y="2570167"/>
            <a:ext cx="1028700" cy="19954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1C4BEC9-31FC-154D-ABAE-73E2628B2EE9}"/>
              </a:ext>
            </a:extLst>
          </p:cNvPr>
          <p:cNvSpPr/>
          <p:nvPr/>
        </p:nvSpPr>
        <p:spPr>
          <a:xfrm>
            <a:off x="11085004" y="3234091"/>
            <a:ext cx="933831" cy="38758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TW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點我</a:t>
            </a:r>
          </a:p>
        </p:txBody>
      </p:sp>
    </p:spTree>
    <p:extLst>
      <p:ext uri="{BB962C8B-B14F-4D97-AF65-F5344CB8AC3E}">
        <p14:creationId xmlns:p14="http://schemas.microsoft.com/office/powerpoint/2010/main" val="4140035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C5273B-8DC7-A140-9155-A48F815E1F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en-US" dirty="0"/>
              <a:t>GCP </a:t>
            </a:r>
            <a:r>
              <a:rPr lang="zh-TW" altLang="en-US" dirty="0"/>
              <a:t>設定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5E3FA6-AD16-034C-9891-74B13D3D00F2}"/>
              </a:ext>
            </a:extLst>
          </p:cNvPr>
          <p:cNvSpPr/>
          <p:nvPr/>
        </p:nvSpPr>
        <p:spPr>
          <a:xfrm>
            <a:off x="316992" y="884220"/>
            <a:ext cx="118750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24292E"/>
                </a:solidFill>
                <a:latin typeface="-apple-system"/>
              </a:rPr>
              <a:t>建立一個虛擬機器</a:t>
            </a:r>
          </a:p>
          <a:p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每個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Google</a:t>
            </a: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帳號都有免費一年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300</a:t>
            </a: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美金額度的試用，啟用後首先一開始點選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Compute </a:t>
            </a:r>
            <a:r>
              <a:rPr lang="en-US" dirty="0" err="1">
                <a:solidFill>
                  <a:srgbClr val="24292E"/>
                </a:solidFill>
                <a:latin typeface="-apple-system"/>
              </a:rPr>
              <a:t>Enging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並新增建立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VM </a:t>
            </a: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執行個體。</a:t>
            </a:r>
            <a:endParaRPr lang="zh-TW" altLang="en-US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119C6C-1A6C-9A41-8AA1-B60D7597A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680" y="1863243"/>
            <a:ext cx="9692640" cy="411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94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74820E-4E1D-5540-9F1F-56E9D30212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新建一個虛擬機需要注意以下幾個事情：</a:t>
            </a:r>
            <a:endParaRPr lang="en-TW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091D85-AAEC-1C4C-8A2F-9C1ACC0B4780}"/>
              </a:ext>
            </a:extLst>
          </p:cNvPr>
          <p:cNvSpPr/>
          <p:nvPr/>
        </p:nvSpPr>
        <p:spPr>
          <a:xfrm>
            <a:off x="646176" y="946880"/>
            <a:ext cx="10241280" cy="1710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主機區域 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(</a:t>
            </a: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通常主機離你越遠相對的費用就會比較便宜，相對的速度會比較慢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)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機器規格設定 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(</a:t>
            </a: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各位可以依據需求配置你的虛擬機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)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系統 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(</a:t>
            </a: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今天的範例使用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Ubuntu18.04 LTS)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防火牆 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(</a:t>
            </a: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開啟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HTTP </a:t>
            </a: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流量，也就是 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80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PORT </a:t>
            </a: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被允許存取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)</a:t>
            </a:r>
            <a:endParaRPr lang="en-US" altLang="zh-TW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980359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56B8878-71ED-6D41-BE14-C400B8AE7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591" y="0"/>
            <a:ext cx="7620003" cy="351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6895A8F-1700-EB43-94A5-B975A10B1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591" y="3496595"/>
            <a:ext cx="7620001" cy="330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15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19DE22-1E2E-7A41-A616-F35F62A8A0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en-US" dirty="0"/>
              <a:t>SSH </a:t>
            </a:r>
            <a:r>
              <a:rPr lang="zh-TW" altLang="en-US" dirty="0"/>
              <a:t>進入虛擬主機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F00F1FC-91FF-B044-9A09-C79F4D73D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578" y="991022"/>
            <a:ext cx="8898843" cy="207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4A3C2F9-B7BB-6E4D-A176-621509B64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692" y="3223267"/>
            <a:ext cx="6444616" cy="306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7580A4-849D-E743-AC6F-B19E5DCC5E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257" b="39728"/>
          <a:stretch/>
        </p:blipFill>
        <p:spPr>
          <a:xfrm>
            <a:off x="2873694" y="3591318"/>
            <a:ext cx="6444614" cy="269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96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7114B3-29D3-A04C-BBC4-64A5111382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zh-TW" altLang="en-US" dirty="0"/>
              <a:t>安裝 </a:t>
            </a:r>
            <a:r>
              <a:rPr lang="en-US" dirty="0"/>
              <a:t>Python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440C93-E416-814E-BD5E-6653703385B4}"/>
              </a:ext>
            </a:extLst>
          </p:cNvPr>
          <p:cNvSpPr/>
          <p:nvPr/>
        </p:nvSpPr>
        <p:spPr>
          <a:xfrm>
            <a:off x="992874" y="1033195"/>
            <a:ext cx="10613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要在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Linux </a:t>
            </a: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環境中安裝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Python 3，</a:t>
            </a: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請安裝相對應的套件。</a:t>
            </a:r>
            <a:r>
              <a:rPr lang="en-US" dirty="0">
                <a:solidFill>
                  <a:srgbClr val="0366D6"/>
                </a:solidFill>
                <a:latin typeface="-apple-system"/>
                <a:hlinkClick r:id="rId2"/>
              </a:rPr>
              <a:t>python3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、</a:t>
            </a:r>
            <a:r>
              <a:rPr lang="en-US" dirty="0">
                <a:solidFill>
                  <a:srgbClr val="0366D6"/>
                </a:solidFill>
                <a:latin typeface="-apple-system"/>
                <a:hlinkClick r:id="rId3"/>
              </a:rPr>
              <a:t>python3-dev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、 </a:t>
            </a:r>
            <a:r>
              <a:rPr lang="en-US" dirty="0">
                <a:solidFill>
                  <a:srgbClr val="0366D6"/>
                </a:solidFill>
                <a:latin typeface="-apple-system"/>
                <a:hlinkClick r:id="rId4"/>
              </a:rPr>
              <a:t>python3-venv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。</a:t>
            </a:r>
            <a:endParaRPr lang="en-TW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53046D-4701-C64F-A75D-C6CFB24ED398}"/>
              </a:ext>
            </a:extLst>
          </p:cNvPr>
          <p:cNvSpPr/>
          <p:nvPr/>
        </p:nvSpPr>
        <p:spPr>
          <a:xfrm>
            <a:off x="1133856" y="1694688"/>
            <a:ext cx="9375648" cy="938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dirty="0" err="1">
                <a:solidFill>
                  <a:schemeClr val="accent3">
                    <a:lumMod val="25000"/>
                  </a:schemeClr>
                </a:solidFill>
              </a:rPr>
              <a:t>sudo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 apt update </a:t>
            </a:r>
          </a:p>
          <a:p>
            <a:pPr>
              <a:lnSpc>
                <a:spcPct val="130000"/>
              </a:lnSpc>
            </a:pPr>
            <a:r>
              <a:rPr lang="en-US" dirty="0" err="1">
                <a:solidFill>
                  <a:schemeClr val="accent3">
                    <a:lumMod val="25000"/>
                  </a:schemeClr>
                </a:solidFill>
              </a:rPr>
              <a:t>sudo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 apt install python3 python3-dev python3-venv build-essential</a:t>
            </a:r>
            <a:endParaRPr lang="en-TW" dirty="0">
              <a:solidFill>
                <a:schemeClr val="accent3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7213C3-92E1-7048-8942-5A16C05E7338}"/>
              </a:ext>
            </a:extLst>
          </p:cNvPr>
          <p:cNvSpPr/>
          <p:nvPr/>
        </p:nvSpPr>
        <p:spPr>
          <a:xfrm>
            <a:off x="1133856" y="4041648"/>
            <a:ext cx="9375648" cy="938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dirty="0" err="1">
                <a:solidFill>
                  <a:schemeClr val="accent3">
                    <a:lumMod val="25000"/>
                  </a:schemeClr>
                </a:solidFill>
              </a:rPr>
              <a:t>wget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 https://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</a:rPr>
              <a:t>bootstrap.pypa.io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/get-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</a:rPr>
              <a:t>pip.py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dirty="0" err="1">
                <a:solidFill>
                  <a:schemeClr val="accent3">
                    <a:lumMod val="25000"/>
                  </a:schemeClr>
                </a:solidFill>
              </a:rPr>
              <a:t>sudo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 python3 get-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</a:rPr>
              <a:t>pip.py</a:t>
            </a:r>
            <a:endParaRPr lang="en-TW" dirty="0">
              <a:solidFill>
                <a:schemeClr val="accent3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D4910D-7B55-A045-9B6E-EA2E16469D8A}"/>
              </a:ext>
            </a:extLst>
          </p:cNvPr>
          <p:cNvSpPr/>
          <p:nvPr/>
        </p:nvSpPr>
        <p:spPr>
          <a:xfrm>
            <a:off x="1000232" y="3244334"/>
            <a:ext cx="4821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輸入以下指令安裝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Python </a:t>
            </a: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以及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PIP </a:t>
            </a: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管理工具。</a:t>
            </a:r>
            <a:endParaRPr lang="en-TW" dirty="0">
              <a:solidFill>
                <a:srgbClr val="24292E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983323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7885</TotalTime>
  <Words>346</Words>
  <Application>Microsoft Macintosh PowerPoint</Application>
  <PresentationFormat>Widescreen</PresentationFormat>
  <Paragraphs>44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-apple-system</vt:lpstr>
      <vt:lpstr>等线</vt:lpstr>
      <vt:lpstr>微软雅黑</vt:lpstr>
      <vt:lpstr>Arial</vt:lpstr>
      <vt:lpstr>Calibri</vt:lpstr>
      <vt:lpstr>Century Gothic</vt:lpstr>
      <vt:lpstr>Helvetica Neue</vt:lpstr>
      <vt:lpstr>Helvetica Neue Bold Condensed</vt:lpstr>
      <vt:lpstr>Segoe UI Light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436</cp:revision>
  <dcterms:created xsi:type="dcterms:W3CDTF">2015-08-18T02:51:41Z</dcterms:created>
  <dcterms:modified xsi:type="dcterms:W3CDTF">2020-10-12T15:43:24Z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